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6510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6761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35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885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155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32410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57792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4804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8708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94740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3358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E42A8-B775-469E-A13B-AAE25D57F19F}" type="datetimeFigureOut">
              <a:rPr lang="zh-TW" altLang="en-US" smtClean="0"/>
              <a:t>2018/6/6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F0611-B00A-418F-AD61-98695CC418D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5088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637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956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940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922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7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49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75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615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547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936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53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085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90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26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如螢幕大小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4" baseType="lpstr"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黃政凱</dc:creator>
  <cp:lastModifiedBy>黃政凱</cp:lastModifiedBy>
  <cp:revision>1</cp:revision>
  <dcterms:created xsi:type="dcterms:W3CDTF">2018-06-06T01:08:50Z</dcterms:created>
  <dcterms:modified xsi:type="dcterms:W3CDTF">2018-06-06T01:12:38Z</dcterms:modified>
</cp:coreProperties>
</file>