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42A8-B775-469E-A13B-AAE25D57F19F}" type="datetimeFigureOut">
              <a:rPr lang="zh-TW" altLang="en-US" smtClean="0"/>
              <a:t>2018/6/6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F0611-B00A-418F-AD61-98695CC418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6510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42A8-B775-469E-A13B-AAE25D57F19F}" type="datetimeFigureOut">
              <a:rPr lang="zh-TW" altLang="en-US" smtClean="0"/>
              <a:t>2018/6/6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F0611-B00A-418F-AD61-98695CC418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474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42A8-B775-469E-A13B-AAE25D57F19F}" type="datetimeFigureOut">
              <a:rPr lang="zh-TW" altLang="en-US" smtClean="0"/>
              <a:t>2018/6/6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F0611-B00A-418F-AD61-98695CC418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335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42A8-B775-469E-A13B-AAE25D57F19F}" type="datetimeFigureOut">
              <a:rPr lang="zh-TW" altLang="en-US" smtClean="0"/>
              <a:t>2018/6/6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F0611-B00A-418F-AD61-98695CC418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6761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42A8-B775-469E-A13B-AAE25D57F19F}" type="datetimeFigureOut">
              <a:rPr lang="zh-TW" altLang="en-US" smtClean="0"/>
              <a:t>2018/6/6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F0611-B00A-418F-AD61-98695CC418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3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42A8-B775-469E-A13B-AAE25D57F19F}" type="datetimeFigureOut">
              <a:rPr lang="zh-TW" altLang="en-US" smtClean="0"/>
              <a:t>2018/6/6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F0611-B00A-418F-AD61-98695CC418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088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42A8-B775-469E-A13B-AAE25D57F19F}" type="datetimeFigureOut">
              <a:rPr lang="zh-TW" altLang="en-US" smtClean="0"/>
              <a:t>2018/6/6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F0611-B00A-418F-AD61-98695CC418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155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42A8-B775-469E-A13B-AAE25D57F19F}" type="datetimeFigureOut">
              <a:rPr lang="zh-TW" altLang="en-US" smtClean="0"/>
              <a:t>2018/6/6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F0611-B00A-418F-AD61-98695CC418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241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42A8-B775-469E-A13B-AAE25D57F19F}" type="datetimeFigureOut">
              <a:rPr lang="zh-TW" altLang="en-US" smtClean="0"/>
              <a:t>2018/6/6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F0611-B00A-418F-AD61-98695CC418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779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42A8-B775-469E-A13B-AAE25D57F19F}" type="datetimeFigureOut">
              <a:rPr lang="zh-TW" altLang="en-US" smtClean="0"/>
              <a:t>2018/6/6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F0611-B00A-418F-AD61-98695CC418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48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42A8-B775-469E-A13B-AAE25D57F19F}" type="datetimeFigureOut">
              <a:rPr lang="zh-TW" altLang="en-US" smtClean="0"/>
              <a:t>2018/6/6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F0611-B00A-418F-AD61-98695CC418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870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E42A8-B775-469E-A13B-AAE25D57F19F}" type="datetimeFigureOut">
              <a:rPr lang="zh-TW" altLang="en-US" smtClean="0"/>
              <a:t>2018/6/6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F0611-B00A-418F-AD61-98695CC418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508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37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53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85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90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26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95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40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22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49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75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15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47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36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如螢幕大小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黃政凱</dc:creator>
  <cp:lastModifiedBy>黃政凱</cp:lastModifiedBy>
  <cp:revision>1</cp:revision>
  <dcterms:created xsi:type="dcterms:W3CDTF">2018-06-06T01:08:50Z</dcterms:created>
  <dcterms:modified xsi:type="dcterms:W3CDTF">2018-06-06T01:12:38Z</dcterms:modified>
</cp:coreProperties>
</file>